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04" r:id="rId5"/>
    <p:sldId id="333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0FBF5-3A39-4A10-B7C2-4C545BD5592C}" v="9" dt="2021-06-25T13:04:21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Kilbane" userId="ca62190e-d97e-42e7-95aa-848a79cf82c6" providerId="ADAL" clId="{56F0FBF5-3A39-4A10-B7C2-4C545BD5592C}"/>
    <pc:docChg chg="custSel addSld delSld modSld">
      <pc:chgData name="Emma Kilbane" userId="ca62190e-d97e-42e7-95aa-848a79cf82c6" providerId="ADAL" clId="{56F0FBF5-3A39-4A10-B7C2-4C545BD5592C}" dt="2021-06-25T14:46:23.611" v="775" actId="20577"/>
      <pc:docMkLst>
        <pc:docMk/>
      </pc:docMkLst>
      <pc:sldChg chg="del">
        <pc:chgData name="Emma Kilbane" userId="ca62190e-d97e-42e7-95aa-848a79cf82c6" providerId="ADAL" clId="{56F0FBF5-3A39-4A10-B7C2-4C545BD5592C}" dt="2021-06-25T12:49:04.488" v="6" actId="2696"/>
        <pc:sldMkLst>
          <pc:docMk/>
          <pc:sldMk cId="1479876382" sldId="314"/>
        </pc:sldMkLst>
      </pc:sldChg>
      <pc:sldChg chg="del">
        <pc:chgData name="Emma Kilbane" userId="ca62190e-d97e-42e7-95aa-848a79cf82c6" providerId="ADAL" clId="{56F0FBF5-3A39-4A10-B7C2-4C545BD5592C}" dt="2021-06-25T12:48:45.057" v="0" actId="2696"/>
        <pc:sldMkLst>
          <pc:docMk/>
          <pc:sldMk cId="1683110184" sldId="317"/>
        </pc:sldMkLst>
      </pc:sldChg>
      <pc:sldChg chg="del">
        <pc:chgData name="Emma Kilbane" userId="ca62190e-d97e-42e7-95aa-848a79cf82c6" providerId="ADAL" clId="{56F0FBF5-3A39-4A10-B7C2-4C545BD5592C}" dt="2021-06-25T12:49:13.985" v="8" actId="2696"/>
        <pc:sldMkLst>
          <pc:docMk/>
          <pc:sldMk cId="2533370737" sldId="318"/>
        </pc:sldMkLst>
      </pc:sldChg>
      <pc:sldChg chg="del">
        <pc:chgData name="Emma Kilbane" userId="ca62190e-d97e-42e7-95aa-848a79cf82c6" providerId="ADAL" clId="{56F0FBF5-3A39-4A10-B7C2-4C545BD5592C}" dt="2021-06-25T12:49:16.874" v="9" actId="2696"/>
        <pc:sldMkLst>
          <pc:docMk/>
          <pc:sldMk cId="2139457945" sldId="319"/>
        </pc:sldMkLst>
      </pc:sldChg>
      <pc:sldChg chg="del">
        <pc:chgData name="Emma Kilbane" userId="ca62190e-d97e-42e7-95aa-848a79cf82c6" providerId="ADAL" clId="{56F0FBF5-3A39-4A10-B7C2-4C545BD5592C}" dt="2021-06-25T12:48:47.854" v="1" actId="2696"/>
        <pc:sldMkLst>
          <pc:docMk/>
          <pc:sldMk cId="950317282" sldId="320"/>
        </pc:sldMkLst>
      </pc:sldChg>
      <pc:sldChg chg="del">
        <pc:chgData name="Emma Kilbane" userId="ca62190e-d97e-42e7-95aa-848a79cf82c6" providerId="ADAL" clId="{56F0FBF5-3A39-4A10-B7C2-4C545BD5592C}" dt="2021-06-25T12:48:50.728" v="2" actId="2696"/>
        <pc:sldMkLst>
          <pc:docMk/>
          <pc:sldMk cId="64592831" sldId="323"/>
        </pc:sldMkLst>
      </pc:sldChg>
      <pc:sldChg chg="del">
        <pc:chgData name="Emma Kilbane" userId="ca62190e-d97e-42e7-95aa-848a79cf82c6" providerId="ADAL" clId="{56F0FBF5-3A39-4A10-B7C2-4C545BD5592C}" dt="2021-06-25T12:48:57.048" v="4" actId="2696"/>
        <pc:sldMkLst>
          <pc:docMk/>
          <pc:sldMk cId="2487820708" sldId="324"/>
        </pc:sldMkLst>
      </pc:sldChg>
      <pc:sldChg chg="del">
        <pc:chgData name="Emma Kilbane" userId="ca62190e-d97e-42e7-95aa-848a79cf82c6" providerId="ADAL" clId="{56F0FBF5-3A39-4A10-B7C2-4C545BD5592C}" dt="2021-06-25T12:49:01.297" v="5" actId="2696"/>
        <pc:sldMkLst>
          <pc:docMk/>
          <pc:sldMk cId="3694721463" sldId="325"/>
        </pc:sldMkLst>
      </pc:sldChg>
      <pc:sldChg chg="del">
        <pc:chgData name="Emma Kilbane" userId="ca62190e-d97e-42e7-95aa-848a79cf82c6" providerId="ADAL" clId="{56F0FBF5-3A39-4A10-B7C2-4C545BD5592C}" dt="2021-06-25T12:49:09.657" v="7" actId="2696"/>
        <pc:sldMkLst>
          <pc:docMk/>
          <pc:sldMk cId="4221884347" sldId="326"/>
        </pc:sldMkLst>
      </pc:sldChg>
      <pc:sldChg chg="del">
        <pc:chgData name="Emma Kilbane" userId="ca62190e-d97e-42e7-95aa-848a79cf82c6" providerId="ADAL" clId="{56F0FBF5-3A39-4A10-B7C2-4C545BD5592C}" dt="2021-06-25T12:48:53.681" v="3" actId="2696"/>
        <pc:sldMkLst>
          <pc:docMk/>
          <pc:sldMk cId="2431595739" sldId="327"/>
        </pc:sldMkLst>
      </pc:sldChg>
      <pc:sldChg chg="del">
        <pc:chgData name="Emma Kilbane" userId="ca62190e-d97e-42e7-95aa-848a79cf82c6" providerId="ADAL" clId="{56F0FBF5-3A39-4A10-B7C2-4C545BD5592C}" dt="2021-06-25T12:49:21.722" v="10" actId="2696"/>
        <pc:sldMkLst>
          <pc:docMk/>
          <pc:sldMk cId="3987348688" sldId="328"/>
        </pc:sldMkLst>
      </pc:sldChg>
      <pc:sldChg chg="del">
        <pc:chgData name="Emma Kilbane" userId="ca62190e-d97e-42e7-95aa-848a79cf82c6" providerId="ADAL" clId="{56F0FBF5-3A39-4A10-B7C2-4C545BD5592C}" dt="2021-06-25T12:49:34.520" v="11" actId="2696"/>
        <pc:sldMkLst>
          <pc:docMk/>
          <pc:sldMk cId="201112377" sldId="329"/>
        </pc:sldMkLst>
      </pc:sldChg>
      <pc:sldChg chg="modSp mod">
        <pc:chgData name="Emma Kilbane" userId="ca62190e-d97e-42e7-95aa-848a79cf82c6" providerId="ADAL" clId="{56F0FBF5-3A39-4A10-B7C2-4C545BD5592C}" dt="2021-06-25T14:46:23.611" v="775" actId="20577"/>
        <pc:sldMkLst>
          <pc:docMk/>
          <pc:sldMk cId="2192521851" sldId="330"/>
        </pc:sldMkLst>
        <pc:spChg chg="mod">
          <ac:chgData name="Emma Kilbane" userId="ca62190e-d97e-42e7-95aa-848a79cf82c6" providerId="ADAL" clId="{56F0FBF5-3A39-4A10-B7C2-4C545BD5592C}" dt="2021-06-25T12:49:51.266" v="34" actId="20577"/>
          <ac:spMkLst>
            <pc:docMk/>
            <pc:sldMk cId="2192521851" sldId="330"/>
            <ac:spMk id="3" creationId="{B89A571F-8235-4269-AA9E-B9A1616FC3A4}"/>
          </ac:spMkLst>
        </pc:spChg>
        <pc:spChg chg="mod">
          <ac:chgData name="Emma Kilbane" userId="ca62190e-d97e-42e7-95aa-848a79cf82c6" providerId="ADAL" clId="{56F0FBF5-3A39-4A10-B7C2-4C545BD5592C}" dt="2021-06-25T14:46:23.611" v="775" actId="20577"/>
          <ac:spMkLst>
            <pc:docMk/>
            <pc:sldMk cId="2192521851" sldId="330"/>
            <ac:spMk id="8" creationId="{5A124F36-B754-431D-93B9-B17917629A12}"/>
          </ac:spMkLst>
        </pc:spChg>
      </pc:sldChg>
      <pc:sldChg chg="modSp new mod">
        <pc:chgData name="Emma Kilbane" userId="ca62190e-d97e-42e7-95aa-848a79cf82c6" providerId="ADAL" clId="{56F0FBF5-3A39-4A10-B7C2-4C545BD5592C}" dt="2021-06-25T13:06:25.060" v="699" actId="20577"/>
        <pc:sldMkLst>
          <pc:docMk/>
          <pc:sldMk cId="3999008027" sldId="331"/>
        </pc:sldMkLst>
        <pc:spChg chg="mod">
          <ac:chgData name="Emma Kilbane" userId="ca62190e-d97e-42e7-95aa-848a79cf82c6" providerId="ADAL" clId="{56F0FBF5-3A39-4A10-B7C2-4C545BD5592C}" dt="2021-06-25T13:06:19.617" v="694" actId="207"/>
          <ac:spMkLst>
            <pc:docMk/>
            <pc:sldMk cId="3999008027" sldId="331"/>
            <ac:spMk id="2" creationId="{69AE1A51-B630-419A-9B65-8C017CB2D2B4}"/>
          </ac:spMkLst>
        </pc:spChg>
        <pc:spChg chg="mod">
          <ac:chgData name="Emma Kilbane" userId="ca62190e-d97e-42e7-95aa-848a79cf82c6" providerId="ADAL" clId="{56F0FBF5-3A39-4A10-B7C2-4C545BD5592C}" dt="2021-06-25T13:06:25.060" v="699" actId="20577"/>
          <ac:spMkLst>
            <pc:docMk/>
            <pc:sldMk cId="3999008027" sldId="331"/>
            <ac:spMk id="3" creationId="{97F50D67-7342-4301-B1A2-E05161C7173E}"/>
          </ac:spMkLst>
        </pc:spChg>
      </pc:sldChg>
      <pc:sldChg chg="modSp new del mod">
        <pc:chgData name="Emma Kilbane" userId="ca62190e-d97e-42e7-95aa-848a79cf82c6" providerId="ADAL" clId="{56F0FBF5-3A39-4A10-B7C2-4C545BD5592C}" dt="2021-06-25T13:07:23.692" v="701" actId="2696"/>
        <pc:sldMkLst>
          <pc:docMk/>
          <pc:sldMk cId="270887698" sldId="332"/>
        </pc:sldMkLst>
        <pc:spChg chg="mod">
          <ac:chgData name="Emma Kilbane" userId="ca62190e-d97e-42e7-95aa-848a79cf82c6" providerId="ADAL" clId="{56F0FBF5-3A39-4A10-B7C2-4C545BD5592C}" dt="2021-06-25T12:51:52.626" v="134" actId="20577"/>
          <ac:spMkLst>
            <pc:docMk/>
            <pc:sldMk cId="270887698" sldId="332"/>
            <ac:spMk id="3" creationId="{0345F70E-6C99-4E1F-8929-5513BDC17933}"/>
          </ac:spMkLst>
        </pc:spChg>
      </pc:sldChg>
      <pc:sldChg chg="modSp new mod">
        <pc:chgData name="Emma Kilbane" userId="ca62190e-d97e-42e7-95aa-848a79cf82c6" providerId="ADAL" clId="{56F0FBF5-3A39-4A10-B7C2-4C545BD5592C}" dt="2021-06-25T14:46:12.645" v="774" actId="20577"/>
        <pc:sldMkLst>
          <pc:docMk/>
          <pc:sldMk cId="1330501564" sldId="333"/>
        </pc:sldMkLst>
        <pc:spChg chg="mod">
          <ac:chgData name="Emma Kilbane" userId="ca62190e-d97e-42e7-95aa-848a79cf82c6" providerId="ADAL" clId="{56F0FBF5-3A39-4A10-B7C2-4C545BD5592C}" dt="2021-06-25T14:46:12.645" v="774" actId="20577"/>
          <ac:spMkLst>
            <pc:docMk/>
            <pc:sldMk cId="1330501564" sldId="333"/>
            <ac:spMk id="2" creationId="{EB28F642-2076-4EC9-83C9-68BC40FABE92}"/>
          </ac:spMkLst>
        </pc:spChg>
        <pc:spChg chg="mod">
          <ac:chgData name="Emma Kilbane" userId="ca62190e-d97e-42e7-95aa-848a79cf82c6" providerId="ADAL" clId="{56F0FBF5-3A39-4A10-B7C2-4C545BD5592C}" dt="2021-06-25T12:53:15.569" v="195" actId="20577"/>
          <ac:spMkLst>
            <pc:docMk/>
            <pc:sldMk cId="1330501564" sldId="333"/>
            <ac:spMk id="3" creationId="{EC03DFA6-B2F6-46B9-A7DC-2B45873DA3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C195-C654-498A-A3A6-CB8C1F57285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10C4-D47B-4467-81AB-3B92CB4692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110C4-D47B-4467-81AB-3B92CB4692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8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3C5954-AF94-4083-9278-BFCE0FA5D3C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175FDD-40F0-4F81-897C-6B196354E70C}"/>
                </a:ext>
              </a:extLst>
            </p:cNvPr>
            <p:cNvSpPr/>
            <p:nvPr userDrawn="1"/>
          </p:nvSpPr>
          <p:spPr>
            <a:xfrm>
              <a:off x="7733944" y="0"/>
              <a:ext cx="1341690" cy="685800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059B8CB-6882-4EE9-BDE6-8A7F150BE9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99"/>
            <a:stretch/>
          </p:blipFill>
          <p:spPr>
            <a:xfrm>
              <a:off x="0" y="0"/>
              <a:ext cx="7836493" cy="6858000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A58ED5A9-11D5-420A-917B-7B621880A6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0"/>
            <a:stretch/>
          </p:blipFill>
          <p:spPr>
            <a:xfrm>
              <a:off x="8991600" y="0"/>
              <a:ext cx="32004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49722E-2CA5-4E01-93D0-5BADBA75E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955" y="3429000"/>
            <a:ext cx="8497368" cy="1185507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BC4C4-EE3C-4209-A2AE-D0949E33D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3973" y="4706583"/>
            <a:ext cx="8027349" cy="130324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94DB843-2AB4-48DE-94AA-4B76C3E7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8" y="5168069"/>
            <a:ext cx="721736" cy="72173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914A6E2-7B04-46EA-8AAB-5C5163D190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2" y="280737"/>
            <a:ext cx="2868172" cy="283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3200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953065A-4675-4FE2-8D62-EC463DA46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0765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2E77-72F1-408A-8430-D2BBDBBB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66" y="1825625"/>
            <a:ext cx="10062388" cy="38100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F711-F607-4640-A8F4-55070F11377C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F99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5E7CD7E-EE94-4A71-B4B4-74183F5E0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6A29D-F332-4649-95B0-24B724017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8158D5DF-D483-4113-BE63-4EA693F1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08" y="365125"/>
            <a:ext cx="1005734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ACFA9E3-BFDF-4F65-AC00-C2076AAD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56C-E42F-4685-A6BC-BDADB51E7456}" type="datetime1">
              <a:rPr lang="en-GB" smtClean="0"/>
              <a:t>25/06/2021</a:t>
            </a:fld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5AB62C6-4FA6-4535-AB6F-4BF2C6A18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1659106-2C4F-4917-AF75-4A7D1B495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3B6B5-0708-4535-A28E-78BFF6F4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936EDB2-04B4-4735-8038-E75561AEB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9272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97CC-C522-46F1-B364-AF311CD7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66" y="365125"/>
            <a:ext cx="10062388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2E77-72F1-408A-8430-D2BBDBBB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66" y="1825625"/>
            <a:ext cx="10062388" cy="38100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F711-F607-4640-A8F4-55070F11377C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0FB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D5CFB-712A-4C88-9CD6-7A5D0ED9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5E7CD7E-EE94-4A71-B4B4-74183F5E0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6A29D-F332-4649-95B0-24B724017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203C1-1612-46CC-A8D7-74F7BCBD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8BE6-BD43-4FA7-A8BD-E04768391C42}" type="datetime1">
              <a:rPr lang="en-GB" smtClean="0"/>
              <a:t>25/06/2021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7EEB38-71E3-4ABD-869F-1A613B5B7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AEDAE58-3AAE-4539-BC93-D916782278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2558F06-D1DF-4BE0-BBB6-6A6F81053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9521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97CC-C522-46F1-B364-AF311CD7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66" y="365125"/>
            <a:ext cx="10062388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2E77-72F1-408A-8430-D2BBDBBB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66" y="1825625"/>
            <a:ext cx="10062388" cy="38100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F711-F607-4640-A8F4-55070F11377C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ED0E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D5CFB-712A-4C88-9CD6-7A5D0ED9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5E7CD7E-EE94-4A71-B4B4-74183F5E0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6A29D-F332-4649-95B0-24B724017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ACCAA-8A79-4224-8F2D-1E9F6E49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E55E-1F38-43C5-B496-6EF2EAC54CFD}" type="datetime1">
              <a:rPr lang="en-GB" smtClean="0"/>
              <a:t>25/06/2021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7AEFAE-FD1A-4B28-B726-92025F045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AF95D3-1847-4852-8318-54903F861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DBAB5D4-C798-4C21-9260-750D89B5A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6250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97CC-C522-46F1-B364-AF311CD7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10062388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2E77-72F1-408A-8430-D2BBDBBB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825625"/>
            <a:ext cx="10062388" cy="381006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5F711-F607-4640-A8F4-55070F11377C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99C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3D5CFB-712A-4C88-9CD6-7A5D0ED9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5E7CD7E-EE94-4A71-B4B4-74183F5E0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76A29D-F332-4649-95B0-24B724017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36941-3D63-4089-B8FB-5B2A0745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EA9E1-3C47-4C9A-A086-80DCDF4FBCD8}" type="datetime1">
              <a:rPr lang="en-GB" smtClean="0"/>
              <a:t>25/06/2021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374F8A-1EC9-4D48-A056-08E176F8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164E28F-37A2-4708-9F06-408069264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ED5A964-6BEE-4617-A4C3-9E6D00202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18730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4811-07EA-4725-BD12-02EED4E3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70028"/>
            <a:ext cx="9807146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EA0E-C9A9-44EB-B71C-F377C7F52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830528"/>
            <a:ext cx="4832507" cy="41832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6FC82-5E8F-4DE6-AF0E-CE8AD0AC9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2820" y="1830528"/>
            <a:ext cx="4832507" cy="418328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CE3F2-800A-4703-9A7B-3457A945A068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F99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17831-E05D-4BEE-8F1E-F55D08EFF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318F252-6348-4A20-A444-C7D893987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E7E7AD-F051-4F86-87E9-4A0E6B882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D4B1692-3D94-46F5-9903-E5B4F5A5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D2A8-43D1-4FF3-B8D8-7B49DBBA11D0}" type="datetime1">
              <a:rPr lang="en-GB" smtClean="0"/>
              <a:t>25/06/2021</a:t>
            </a:fld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4B0FD97-4C9C-4DDA-8117-D5995D646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B07D4DB2-10B2-43E9-AF5B-E3B5D9886E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EF4BAE2-F973-4C41-AC00-FCCF369F1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6735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4594-AFDF-41C2-84CD-232DEBFB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9983923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BA387-6BA7-4292-B4C2-71AF5662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728011"/>
            <a:ext cx="4897005" cy="7433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04878-712C-4361-B706-214A68FA8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4897005" cy="346651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30110-A6BD-4498-AD2A-A1A8F1E33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5032" y="1728011"/>
            <a:ext cx="4921122" cy="74335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ABE86-7C2F-41D4-8007-4D869956C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5032" y="2505075"/>
            <a:ext cx="4921122" cy="346651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02783B-7E9F-4CB5-BA19-3C67E52EB048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F99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E89CAC-EBF1-45A6-A364-4BE8AC42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9F8E461-7794-448E-9903-ADA184897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E2C226-17D8-4D2F-BF7B-E4725CCAE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49297904-1AE1-4BF0-A5A6-FAC4DA92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1726B-50E8-48C0-8867-6CF6287296FF}" type="datetime1">
              <a:rPr lang="en-GB" smtClean="0"/>
              <a:t>25/06/2021</a:t>
            </a:fld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9CAAA8A-C01B-4122-B306-7A8D24B5B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C7857C4-B752-493C-84C0-5C396559F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1EFA0493-D43F-4BA2-95F3-7984E64FE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6353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E368-9B58-4134-9C41-93A96E2B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9909163" cy="132556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919B73-1D9E-47A0-8431-E6051E52E925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F99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9760C7-6FFF-4327-8129-DF63F9F3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AC552561-C6C9-4903-9744-8B519356F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14970-77C7-4DB7-8873-84FB524B78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BDB5654-16A5-415A-99A6-10CB7AC1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8D97-70CD-4780-80B2-0978724E9292}" type="datetime1">
              <a:rPr lang="en-GB" smtClean="0"/>
              <a:t>25/06/2021</a:t>
            </a:fld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D4E2FB0-4BC5-4CF4-82BD-6B08D6904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6C0A6E7-EFB1-47A5-9483-816EC8183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E821A1E-43C5-499A-BB7E-F2E88A7068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1469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2ED87E-3E3B-4200-AFF7-222B98A0B442}"/>
              </a:ext>
            </a:extLst>
          </p:cNvPr>
          <p:cNvSpPr/>
          <p:nvPr/>
        </p:nvSpPr>
        <p:spPr>
          <a:xfrm>
            <a:off x="111967" y="99200"/>
            <a:ext cx="11980506" cy="6684155"/>
          </a:xfrm>
          <a:prstGeom prst="rect">
            <a:avLst/>
          </a:prstGeom>
          <a:noFill/>
          <a:ln w="222250">
            <a:solidFill>
              <a:srgbClr val="F999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5E2A6-8423-4DFE-9542-4189C2877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6176865"/>
            <a:ext cx="4014357" cy="40007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1A76F4E-D649-46B1-A1BB-C3D36A42D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53060" y="1725922"/>
            <a:ext cx="3399516" cy="117295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A64D7B-3B97-449A-A5A4-F2B7596D7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01" y="5512298"/>
            <a:ext cx="878634" cy="89593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90679C2-ACD5-4DFF-B648-69CC3F7A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D2AA-EF41-4F9B-8EA5-E3B38AC3FD51}" type="datetime1">
              <a:rPr lang="en-GB" smtClean="0"/>
              <a:t>25/06/2021</a:t>
            </a:fld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CBE78E-D363-40A3-B585-09597B356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612CE06-0740-4486-AAEB-03F1D3805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685" y="4666003"/>
            <a:ext cx="689023" cy="68902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985BE40-4A18-4098-89FA-559ECBB6C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571" b="7083"/>
          <a:stretch/>
        </p:blipFill>
        <p:spPr>
          <a:xfrm>
            <a:off x="0" y="-6957"/>
            <a:ext cx="7429500" cy="68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3901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9F225-CB78-4C44-B086-A9145CA9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A23A3-397D-4437-98F1-61FE04CEB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8D22923-6801-4DFD-B407-BDA66B89D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440" y="6663584"/>
            <a:ext cx="8709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Rift Soft Medium" panose="00000600000000000000" pitchFamily="50" charset="0"/>
              </a:defRPr>
            </a:lvl1pPr>
          </a:lstStyle>
          <a:p>
            <a:fld id="{01EF4236-BD7C-41FE-9259-AA864989C919}" type="datetime1">
              <a:rPr lang="en-GB" smtClean="0"/>
              <a:t>25/06/2021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65D04-3D21-48E1-A247-E6A5973D0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884" y="-6958"/>
            <a:ext cx="8709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Rift Soft Medium" panose="00000600000000000000" pitchFamily="50" charset="0"/>
              </a:defRPr>
            </a:lvl1pPr>
          </a:lstStyle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MSIPCMContentMarking" descr="{&quot;HashCode&quot;:269818377,&quot;Placement&quot;:&quot;Footer&quot;}">
            <a:extLst>
              <a:ext uri="{FF2B5EF4-FFF2-40B4-BE49-F238E27FC236}">
                <a16:creationId xmlns:a16="http://schemas.microsoft.com/office/drawing/2014/main" id="{DE5789F0-B813-4F90-9D15-34907C3037D7}"/>
              </a:ext>
            </a:extLst>
          </p:cNvPr>
          <p:cNvSpPr txBox="1"/>
          <p:nvPr userDrawn="1"/>
        </p:nvSpPr>
        <p:spPr>
          <a:xfrm>
            <a:off x="0" y="6561475"/>
            <a:ext cx="152247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9126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pull dir="d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Rift Soft Demi" panose="00000700000000000000" pitchFamily="50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SzPct val="90000"/>
        <a:buFontTx/>
        <a:buBlip>
          <a:blip r:embed="rId12"/>
        </a:buBlip>
        <a:defRPr sz="2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pcc.org.uk/support-us/ways-to-give/donate?gclsrc=aw.ds&amp;ds_rl=1279303&amp;ds_rl=1279303&amp;gclid=Cj0KCQiAqdP9BRDVARIsAGSZ8AnZ8hMd1RevWIWD9FIxxX6oxuy-aMcRrBYHIwQYOUWZy4dXaRpJEngaAjerEALw_wcB&amp;gclsrc=aw.ds" TargetMode="External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minds.org.uk/" TargetMode="External"/><Relationship Id="rId2" Type="http://schemas.openxmlformats.org/officeDocument/2006/relationships/hyperlink" Target="https://www.samarita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dspace.com/?gclid=Cj0KCQjw_dWGBhDAARIsAMcYuJzvXJscPA-ecel7sSSQezsraMmiXs5gcOtf0WiYUc3Zlc1VHbr66RUaAshnEALw_wc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era.uk/" TargetMode="External"/><Relationship Id="rId2" Type="http://schemas.openxmlformats.org/officeDocument/2006/relationships/hyperlink" Target="http://www.crossroadsderbyshir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CE63F-CD3E-45D3-88EC-02B225596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6331" y="3365382"/>
            <a:ext cx="436386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400" dirty="0">
                <a:solidFill>
                  <a:schemeClr val="tx1"/>
                </a:solidFill>
              </a:rPr>
              <a:t>Summer – Support contact information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Free Vector | Hand drawn hello summer background">
            <a:extLst>
              <a:ext uri="{FF2B5EF4-FFF2-40B4-BE49-F238E27FC236}">
                <a16:creationId xmlns:a16="http://schemas.microsoft.com/office/drawing/2014/main" id="{56F11383-15BF-44EE-AF3C-0EAFBB483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C23ED-8ACA-4476-8466-77120A3CA4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ft Soft Medium" panose="00000600000000000000" pitchFamily="50" charset="0"/>
                <a:ea typeface="+mn-ea"/>
                <a:cs typeface="+mn-cs"/>
              </a:rPr>
              <a:t> Slide </a:t>
            </a:r>
            <a:fld id="{016CD015-994D-45BB-9F26-D5D341D3B69B}" type="slidenum"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ift Soft Medium" panose="00000600000000000000" pitchFamily="50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ift Soft 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53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28F642-2076-4EC9-83C9-68BC40FA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Worried about yourself or someone else? </a:t>
            </a:r>
          </a:p>
          <a:p>
            <a:pPr lvl="1"/>
            <a:r>
              <a:rPr lang="en-GB" dirty="0"/>
              <a:t>Limited staff will be available over the summer. Contact the College on 0800 074 0099.</a:t>
            </a:r>
          </a:p>
          <a:p>
            <a:r>
              <a:rPr lang="en-GB" dirty="0"/>
              <a:t>Call Childline on 0800 1111 or visit their website </a:t>
            </a:r>
            <a:r>
              <a:rPr lang="en-GB" dirty="0">
                <a:hlinkClick r:id="rId2"/>
              </a:rPr>
              <a:t>https://www.childline.org.uk/</a:t>
            </a:r>
            <a:endParaRPr lang="en-GB" dirty="0"/>
          </a:p>
          <a:p>
            <a:r>
              <a:rPr lang="en-GB" u="sng" dirty="0">
                <a:solidFill>
                  <a:srgbClr val="0563C1"/>
                </a:solidFill>
              </a:rPr>
              <a:t>Get advice from the NSPCC website </a:t>
            </a:r>
            <a:r>
              <a:rPr lang="en-GB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GB" u="sng" dirty="0"/>
              <a:t> </a:t>
            </a:r>
            <a:r>
              <a:rPr lang="en-GB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NSPCC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3DFA6-B2F6-46B9-A7DC-2B45873D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8B13D-1E35-436A-8647-1D292F1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56C-E42F-4685-A6BC-BDADB51E7456}" type="datetime1">
              <a:rPr lang="en-GB" smtClean="0"/>
              <a:t>25/06/2021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0C2D-57BC-4865-AB53-1263A5CF0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01564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124F36-B754-431D-93B9-B1791762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8" y="2063099"/>
            <a:ext cx="10062388" cy="3899313"/>
          </a:xfrm>
        </p:spPr>
        <p:txBody>
          <a:bodyPr>
            <a:normAutofit/>
          </a:bodyPr>
          <a:lstStyle/>
          <a:p>
            <a:r>
              <a:rPr lang="en-GB" dirty="0"/>
              <a:t>Samaritans - </a:t>
            </a:r>
            <a:r>
              <a:rPr lang="en-GB" dirty="0">
                <a:hlinkClick r:id="rId2"/>
              </a:rPr>
              <a:t>https://www.samaritans.org/</a:t>
            </a:r>
            <a:r>
              <a:rPr lang="en-GB" dirty="0"/>
              <a:t> Call 116 123</a:t>
            </a:r>
          </a:p>
          <a:p>
            <a:r>
              <a:rPr lang="en-GB" dirty="0"/>
              <a:t>Young Minds - </a:t>
            </a:r>
            <a:r>
              <a:rPr lang="en-GB" dirty="0">
                <a:hlinkClick r:id="rId3"/>
              </a:rPr>
              <a:t>https://youngminds.org.uk/</a:t>
            </a:r>
            <a:endParaRPr lang="en-GB" dirty="0"/>
          </a:p>
          <a:p>
            <a:r>
              <a:rPr lang="en-GB" dirty="0"/>
              <a:t>Download the ‘headspace’ app or go to their website </a:t>
            </a:r>
            <a:r>
              <a:rPr lang="en-GB" dirty="0">
                <a:hlinkClick r:id="rId4"/>
              </a:rPr>
              <a:t>Headspace</a:t>
            </a:r>
            <a:endParaRPr lang="en-GB" dirty="0"/>
          </a:p>
          <a:p>
            <a:r>
              <a:rPr lang="en-GB" dirty="0"/>
              <a:t>Contact your GP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A571F-8235-4269-AA9E-B9A1616F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08" y="679918"/>
            <a:ext cx="10057346" cy="1556651"/>
          </a:xfrm>
        </p:spPr>
        <p:txBody>
          <a:bodyPr>
            <a:normAutofit/>
          </a:bodyPr>
          <a:lstStyle/>
          <a:p>
            <a:r>
              <a:rPr lang="en-GB" dirty="0"/>
              <a:t>Mental Health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2181B-8683-4587-A70E-6624CF72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9456C-E42F-4685-A6BC-BDADB51E7456}" type="datetime1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ift Soft Medium" panose="00000600000000000000" pitchFamily="50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25/06/2021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ift Soft Medium" panose="000006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5458-A3B2-43C6-A379-A7EF05C2B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ift Soft Medium" panose="00000600000000000000" pitchFamily="50" charset="0"/>
                <a:ea typeface="+mn-ea"/>
                <a:cs typeface="+mn-cs"/>
              </a:rPr>
              <a:t> Slide </a:t>
            </a:r>
            <a:fld id="{016CD015-994D-45BB-9F26-D5D341D3B69B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ift Soft Medium" panose="000006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ift Soft 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521851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E1A51-B630-419A-9B65-8C017CB2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Derbyshire – Crossroads - 01457 856675 </a:t>
            </a:r>
            <a:r>
              <a:rPr lang="en-GB" dirty="0">
                <a:hlinkClick r:id="rId2"/>
              </a:rPr>
              <a:t>http://www.crossroadsderbyshire.org/</a:t>
            </a:r>
            <a:endParaRPr lang="en-GB" dirty="0"/>
          </a:p>
          <a:p>
            <a:r>
              <a:rPr lang="en-GB" dirty="0"/>
              <a:t>Staffordshire - 0300 303 3778 </a:t>
            </a:r>
            <a:r>
              <a:rPr lang="en-GB" dirty="0">
                <a:hlinkClick r:id="rId3"/>
              </a:rPr>
              <a:t>http://www.new-era.uk/</a:t>
            </a:r>
            <a:r>
              <a:rPr lang="en-GB" dirty="0"/>
              <a:t> </a:t>
            </a:r>
          </a:p>
          <a:p>
            <a:r>
              <a:rPr lang="en-GB" dirty="0"/>
              <a:t>National Domestic Abuse Helpline - 0808 200 0247</a:t>
            </a:r>
          </a:p>
          <a:p>
            <a:r>
              <a:rPr lang="en-GB" dirty="0"/>
              <a:t>Call 999 in an emergency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F50D67-7342-4301-B1A2-E05161C7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Domestic Abuse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58C1-8FB9-4D25-B80A-57153867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56C-E42F-4685-A6BC-BDADB51E7456}" type="datetime1">
              <a:rPr lang="en-GB" smtClean="0"/>
              <a:t>25/06/2021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95170-6EAD-4C2B-95CA-D31156219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/>
              <a:t> Slide </a:t>
            </a:r>
            <a:fld id="{016CD015-994D-45BB-9F26-D5D341D3B69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008027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2020 Template 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E05C92BB7054986E2B5EDE34ACDB4" ma:contentTypeVersion="10" ma:contentTypeDescription="Create a new document." ma:contentTypeScope="" ma:versionID="a237798bb894b02572fcd853da6177cc">
  <xsd:schema xmlns:xsd="http://www.w3.org/2001/XMLSchema" xmlns:xs="http://www.w3.org/2001/XMLSchema" xmlns:p="http://schemas.microsoft.com/office/2006/metadata/properties" xmlns:ns2="4129c9ef-3614-44de-96b7-9eb142640602" xmlns:ns3="a4bde1c7-c7eb-407b-bf83-d02c7b46bd48" targetNamespace="http://schemas.microsoft.com/office/2006/metadata/properties" ma:root="true" ma:fieldsID="60715b736c9644cf9f5d102299a6dcb2" ns2:_="" ns3:_="">
    <xsd:import namespace="4129c9ef-3614-44de-96b7-9eb142640602"/>
    <xsd:import namespace="a4bde1c7-c7eb-407b-bf83-d02c7b46b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9c9ef-3614-44de-96b7-9eb1426406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e1c7-c7eb-407b-bf83-d02c7b46b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CFCBD-89F6-42AC-8179-9858142118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BC5282-854F-440C-8A5E-C8C229849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29c9ef-3614-44de-96b7-9eb142640602"/>
    <ds:schemaRef ds:uri="a4bde1c7-c7eb-407b-bf83-d02c7b46b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8DDB2-0853-48B8-9490-C19935FF35D9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a00b462d-ef9c-4203-befe-872be4f898df"/>
    <ds:schemaRef ds:uri="a4e57c42-d89b-45f0-a1de-559f8d0e554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158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Rift Soft Demi</vt:lpstr>
      <vt:lpstr>Rift Soft Medium</vt:lpstr>
      <vt:lpstr>Trebuchet MS</vt:lpstr>
      <vt:lpstr>2020 Template Wide</vt:lpstr>
      <vt:lpstr>Summer – Support contact information</vt:lpstr>
      <vt:lpstr>General support</vt:lpstr>
      <vt:lpstr>Mental Health Support</vt:lpstr>
      <vt:lpstr>Domestic Abuse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– reminder of support</dc:title>
  <dc:creator>Emma Kilbane</dc:creator>
  <cp:lastModifiedBy>Emma Kilbane</cp:lastModifiedBy>
  <cp:revision>36</cp:revision>
  <dcterms:created xsi:type="dcterms:W3CDTF">2020-11-18T14:48:29Z</dcterms:created>
  <dcterms:modified xsi:type="dcterms:W3CDTF">2021-06-25T14:46:36Z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Owner">
    <vt:lpwstr>783568@derby.ac.uk</vt:lpwstr>
  </property>
  <property fmtid="{D5CDD505-2E9C-101B-9397-08002B2CF9AE}" pid="5" name="MSIP_Label_b47d098f-2640-4837-b575-e0be04df0525_SetDate">
    <vt:lpwstr>2020-11-18T14:55:06.9189744Z</vt:lpwstr>
  </property>
  <property fmtid="{D5CDD505-2E9C-101B-9397-08002B2CF9AE}" pid="6" name="MSIP_Label_b47d098f-2640-4837-b575-e0be04df0525_Name">
    <vt:lpwstr>Internal</vt:lpwstr>
  </property>
  <property fmtid="{D5CDD505-2E9C-101B-9397-08002B2CF9AE}" pid="7" name="MSIP_Label_b47d098f-2640-4837-b575-e0be04df0525_Application">
    <vt:lpwstr>Microsoft Azure Information Protection</vt:lpwstr>
  </property>
  <property fmtid="{D5CDD505-2E9C-101B-9397-08002B2CF9AE}" pid="8" name="MSIP_Label_b47d098f-2640-4837-b575-e0be04df0525_Extended_MSFT_Method">
    <vt:lpwstr>Automatic</vt:lpwstr>
  </property>
  <property fmtid="{D5CDD505-2E9C-101B-9397-08002B2CF9AE}" pid="9" name="MSIP_Label_501a0944-9d81-4c75-b857-2ec7863455b7_Enabled">
    <vt:lpwstr>True</vt:lpwstr>
  </property>
  <property fmtid="{D5CDD505-2E9C-101B-9397-08002B2CF9AE}" pid="10" name="MSIP_Label_501a0944-9d81-4c75-b857-2ec7863455b7_SiteId">
    <vt:lpwstr>98f1bb3a-5efa-4782-88ba-bd897db60e62</vt:lpwstr>
  </property>
  <property fmtid="{D5CDD505-2E9C-101B-9397-08002B2CF9AE}" pid="11" name="MSIP_Label_501a0944-9d81-4c75-b857-2ec7863455b7_Owner">
    <vt:lpwstr>783568@derby.ac.uk</vt:lpwstr>
  </property>
  <property fmtid="{D5CDD505-2E9C-101B-9397-08002B2CF9AE}" pid="12" name="MSIP_Label_501a0944-9d81-4c75-b857-2ec7863455b7_SetDate">
    <vt:lpwstr>2020-11-18T14:55:06.9189744Z</vt:lpwstr>
  </property>
  <property fmtid="{D5CDD505-2E9C-101B-9397-08002B2CF9AE}" pid="13" name="MSIP_Label_501a0944-9d81-4c75-b857-2ec7863455b7_Name">
    <vt:lpwstr>Internal with visible marking</vt:lpwstr>
  </property>
  <property fmtid="{D5CDD505-2E9C-101B-9397-08002B2CF9AE}" pid="14" name="MSIP_Label_501a0944-9d81-4c75-b857-2ec7863455b7_Application">
    <vt:lpwstr>Microsoft Azure Information Protection</vt:lpwstr>
  </property>
  <property fmtid="{D5CDD505-2E9C-101B-9397-08002B2CF9AE}" pid="15" name="MSIP_Label_501a0944-9d81-4c75-b857-2ec7863455b7_Parent">
    <vt:lpwstr>b47d098f-2640-4837-b575-e0be04df0525</vt:lpwstr>
  </property>
  <property fmtid="{D5CDD505-2E9C-101B-9397-08002B2CF9AE}" pid="16" name="MSIP_Label_501a0944-9d81-4c75-b857-2ec7863455b7_Extended_MSFT_Method">
    <vt:lpwstr>Automatic</vt:lpwstr>
  </property>
  <property fmtid="{D5CDD505-2E9C-101B-9397-08002B2CF9AE}" pid="17" name="Sensitivity">
    <vt:lpwstr>Internal Internal with visible marking</vt:lpwstr>
  </property>
  <property fmtid="{D5CDD505-2E9C-101B-9397-08002B2CF9AE}" pid="18" name="ContentTypeId">
    <vt:lpwstr>0x010100426E05C92BB7054986E2B5EDE34ACDB4</vt:lpwstr>
  </property>
</Properties>
</file>